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81" r:id="rId3"/>
    <p:sldId id="264" r:id="rId4"/>
    <p:sldId id="279" r:id="rId5"/>
    <p:sldId id="282" r:id="rId6"/>
    <p:sldId id="268" r:id="rId7"/>
    <p:sldId id="260" r:id="rId8"/>
    <p:sldId id="280" r:id="rId9"/>
    <p:sldId id="265" r:id="rId10"/>
    <p:sldId id="261" r:id="rId11"/>
    <p:sldId id="271" r:id="rId12"/>
    <p:sldId id="262" r:id="rId13"/>
    <p:sldId id="263" r:id="rId14"/>
    <p:sldId id="267" r:id="rId15"/>
    <p:sldId id="270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FFFCC"/>
    <a:srgbClr val="CCCC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043AAB-30B7-4020-BA2D-EE0D2F747ECD}" v="75" dt="2021-10-13T20:11:20.5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787" autoAdjust="0"/>
  </p:normalViewPr>
  <p:slideViewPr>
    <p:cSldViewPr snapToGrid="0">
      <p:cViewPr varScale="1">
        <p:scale>
          <a:sx n="90" d="100"/>
          <a:sy n="90" d="100"/>
        </p:scale>
        <p:origin x="398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2400" y="-95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Clarke" userId="b22079209f030a83" providerId="LiveId" clId="{95043AAB-30B7-4020-BA2D-EE0D2F747ECD}"/>
    <pc:docChg chg="undo custSel addSld modSld sldOrd">
      <pc:chgData name="Sophie Clarke" userId="b22079209f030a83" providerId="LiveId" clId="{95043AAB-30B7-4020-BA2D-EE0D2F747ECD}" dt="2021-10-13T20:24:43.947" v="4478" actId="14734"/>
      <pc:docMkLst>
        <pc:docMk/>
      </pc:docMkLst>
      <pc:sldChg chg="addSp delSp modSp mod setBg">
        <pc:chgData name="Sophie Clarke" userId="b22079209f030a83" providerId="LiveId" clId="{95043AAB-30B7-4020-BA2D-EE0D2F747ECD}" dt="2021-10-13T20:02:48.709" v="4138" actId="1076"/>
        <pc:sldMkLst>
          <pc:docMk/>
          <pc:sldMk cId="3200586880" sldId="256"/>
        </pc:sldMkLst>
        <pc:spChg chg="mod">
          <ac:chgData name="Sophie Clarke" userId="b22079209f030a83" providerId="LiveId" clId="{95043AAB-30B7-4020-BA2D-EE0D2F747ECD}" dt="2021-10-13T20:02:15.915" v="4126" actId="1076"/>
          <ac:spMkLst>
            <pc:docMk/>
            <pc:sldMk cId="3200586880" sldId="256"/>
            <ac:spMk id="2" creationId="{00000000-0000-0000-0000-000000000000}"/>
          </ac:spMkLst>
        </pc:spChg>
        <pc:spChg chg="del">
          <ac:chgData name="Sophie Clarke" userId="b22079209f030a83" providerId="LiveId" clId="{95043AAB-30B7-4020-BA2D-EE0D2F747ECD}" dt="2021-10-01T19:34:19.083" v="2" actId="478"/>
          <ac:spMkLst>
            <pc:docMk/>
            <pc:sldMk cId="3200586880" sldId="256"/>
            <ac:spMk id="3" creationId="{00000000-0000-0000-0000-000000000000}"/>
          </ac:spMkLst>
        </pc:spChg>
        <pc:spChg chg="add mod">
          <ac:chgData name="Sophie Clarke" userId="b22079209f030a83" providerId="LiveId" clId="{95043AAB-30B7-4020-BA2D-EE0D2F747ECD}" dt="2021-10-13T20:02:48.709" v="4138" actId="1076"/>
          <ac:spMkLst>
            <pc:docMk/>
            <pc:sldMk cId="3200586880" sldId="256"/>
            <ac:spMk id="3" creationId="{999F1B61-1F73-4D61-829F-4915042F72E1}"/>
          </ac:spMkLst>
        </pc:spChg>
        <pc:picChg chg="add mod modCrop">
          <ac:chgData name="Sophie Clarke" userId="b22079209f030a83" providerId="LiveId" clId="{95043AAB-30B7-4020-BA2D-EE0D2F747ECD}" dt="2021-10-13T20:02:43.193" v="4137" actId="1076"/>
          <ac:picMkLst>
            <pc:docMk/>
            <pc:sldMk cId="3200586880" sldId="256"/>
            <ac:picMk id="5" creationId="{F26ED34F-9784-44D2-AA6B-ACECD57CCAAD}"/>
          </ac:picMkLst>
        </pc:picChg>
      </pc:sldChg>
      <pc:sldChg chg="addSp delSp modSp mod setBg delDesignElem modNotes">
        <pc:chgData name="Sophie Clarke" userId="b22079209f030a83" providerId="LiveId" clId="{95043AAB-30B7-4020-BA2D-EE0D2F747ECD}" dt="2021-10-13T19:46:53.436" v="3828" actId="20577"/>
        <pc:sldMkLst>
          <pc:docMk/>
          <pc:sldMk cId="390724949" sldId="257"/>
        </pc:sldMkLst>
        <pc:spChg chg="mod">
          <ac:chgData name="Sophie Clarke" userId="b22079209f030a83" providerId="LiveId" clId="{95043AAB-30B7-4020-BA2D-EE0D2F747ECD}" dt="2021-10-10T09:39:27.400" v="1453" actId="14100"/>
          <ac:spMkLst>
            <pc:docMk/>
            <pc:sldMk cId="390724949" sldId="257"/>
            <ac:spMk id="2" creationId="{00000000-0000-0000-0000-000000000000}"/>
          </ac:spMkLst>
        </pc:spChg>
        <pc:spChg chg="mod ord">
          <ac:chgData name="Sophie Clarke" userId="b22079209f030a83" providerId="LiveId" clId="{95043AAB-30B7-4020-BA2D-EE0D2F747ECD}" dt="2021-10-13T19:46:53.436" v="3828" actId="20577"/>
          <ac:spMkLst>
            <pc:docMk/>
            <pc:sldMk cId="390724949" sldId="257"/>
            <ac:spMk id="3" creationId="{00000000-0000-0000-0000-000000000000}"/>
          </ac:spMkLst>
        </pc:spChg>
        <pc:spChg chg="add del">
          <ac:chgData name="Sophie Clarke" userId="b22079209f030a83" providerId="LiveId" clId="{95043AAB-30B7-4020-BA2D-EE0D2F747ECD}" dt="2021-10-05T19:53:12.480" v="1174"/>
          <ac:spMkLst>
            <pc:docMk/>
            <pc:sldMk cId="390724949" sldId="257"/>
            <ac:spMk id="137" creationId="{BFCBA134-9932-4625-92F2-ADE52ACE1BD6}"/>
          </ac:spMkLst>
        </pc:spChg>
        <pc:spChg chg="add del">
          <ac:chgData name="Sophie Clarke" userId="b22079209f030a83" providerId="LiveId" clId="{95043AAB-30B7-4020-BA2D-EE0D2F747ECD}" dt="2021-10-05T19:53:12.480" v="1174"/>
          <ac:spMkLst>
            <pc:docMk/>
            <pc:sldMk cId="390724949" sldId="257"/>
            <ac:spMk id="139" creationId="{78B28E4E-0110-46E1-92BB-3DB2BAA5E975}"/>
          </ac:spMkLst>
        </pc:spChg>
        <pc:spChg chg="add del">
          <ac:chgData name="Sophie Clarke" userId="b22079209f030a83" providerId="LiveId" clId="{95043AAB-30B7-4020-BA2D-EE0D2F747ECD}" dt="2021-10-05T19:53:12.480" v="1174"/>
          <ac:spMkLst>
            <pc:docMk/>
            <pc:sldMk cId="390724949" sldId="257"/>
            <ac:spMk id="141" creationId="{048EB4C9-ACAF-4CCA-BA6E-9314431923B2}"/>
          </ac:spMkLst>
        </pc:spChg>
        <pc:spChg chg="add del">
          <ac:chgData name="Sophie Clarke" userId="b22079209f030a83" providerId="LiveId" clId="{95043AAB-30B7-4020-BA2D-EE0D2F747ECD}" dt="2021-10-05T19:53:12.480" v="1174"/>
          <ac:spMkLst>
            <pc:docMk/>
            <pc:sldMk cId="390724949" sldId="257"/>
            <ac:spMk id="143" creationId="{A63313B7-3007-48A7-BE97-9A74C1121EF2}"/>
          </ac:spMkLst>
        </pc:spChg>
        <pc:spChg chg="add del">
          <ac:chgData name="Sophie Clarke" userId="b22079209f030a83" providerId="LiveId" clId="{95043AAB-30B7-4020-BA2D-EE0D2F747ECD}" dt="2021-10-05T19:53:12.480" v="1174"/>
          <ac:spMkLst>
            <pc:docMk/>
            <pc:sldMk cId="390724949" sldId="257"/>
            <ac:spMk id="145" creationId="{3FD46A31-BFB8-4D6E-8A49-A2DC0DEDACBB}"/>
          </ac:spMkLst>
        </pc:spChg>
        <pc:picChg chg="add del mod ord modCrop">
          <ac:chgData name="Sophie Clarke" userId="b22079209f030a83" providerId="LiveId" clId="{95043AAB-30B7-4020-BA2D-EE0D2F747ECD}" dt="2021-10-01T20:21:43.147" v="258" actId="478"/>
          <ac:picMkLst>
            <pc:docMk/>
            <pc:sldMk cId="390724949" sldId="257"/>
            <ac:picMk id="4" creationId="{CE8548BC-012E-4F79-A0B7-C259AE7272B5}"/>
          </ac:picMkLst>
        </pc:picChg>
        <pc:picChg chg="add mod">
          <ac:chgData name="Sophie Clarke" userId="b22079209f030a83" providerId="LiveId" clId="{95043AAB-30B7-4020-BA2D-EE0D2F747ECD}" dt="2021-10-10T09:39:05.550" v="1436" actId="1076"/>
          <ac:picMkLst>
            <pc:docMk/>
            <pc:sldMk cId="390724949" sldId="257"/>
            <ac:picMk id="2050" creationId="{1C982DE2-EF30-4F34-8EAC-BDF707433188}"/>
          </ac:picMkLst>
        </pc:picChg>
        <pc:picChg chg="add del mod">
          <ac:chgData name="Sophie Clarke" userId="b22079209f030a83" providerId="LiveId" clId="{95043AAB-30B7-4020-BA2D-EE0D2F747ECD}" dt="2021-10-01T20:27:16.204" v="291" actId="478"/>
          <ac:picMkLst>
            <pc:docMk/>
            <pc:sldMk cId="390724949" sldId="257"/>
            <ac:picMk id="2050" creationId="{3721DC97-AEF0-41BC-BF77-C23AF1326BE0}"/>
          </ac:picMkLst>
        </pc:picChg>
        <pc:picChg chg="add del mod">
          <ac:chgData name="Sophie Clarke" userId="b22079209f030a83" providerId="LiveId" clId="{95043AAB-30B7-4020-BA2D-EE0D2F747ECD}" dt="2021-10-10T09:39:00.318" v="1434" actId="478"/>
          <ac:picMkLst>
            <pc:docMk/>
            <pc:sldMk cId="390724949" sldId="257"/>
            <ac:picMk id="2052" creationId="{0A9ED3A7-C75E-457D-93F5-01F9049E9F6E}"/>
          </ac:picMkLst>
        </pc:picChg>
        <pc:cxnChg chg="add del">
          <ac:chgData name="Sophie Clarke" userId="b22079209f030a83" providerId="LiveId" clId="{95043AAB-30B7-4020-BA2D-EE0D2F747ECD}" dt="2021-10-01T20:24:16.811" v="276" actId="26606"/>
          <ac:cxnSpMkLst>
            <pc:docMk/>
            <pc:sldMk cId="390724949" sldId="257"/>
            <ac:cxnSpMk id="9" creationId="{A7F400EE-A8A5-48AF-B4D6-291B52C6F0B0}"/>
          </ac:cxnSpMkLst>
        </pc:cxnChg>
        <pc:cxnChg chg="add del">
          <ac:chgData name="Sophie Clarke" userId="b22079209f030a83" providerId="LiveId" clId="{95043AAB-30B7-4020-BA2D-EE0D2F747ECD}" dt="2021-10-01T20:29:49.145" v="334" actId="26606"/>
          <ac:cxnSpMkLst>
            <pc:docMk/>
            <pc:sldMk cId="390724949" sldId="257"/>
            <ac:cxnSpMk id="73" creationId="{A7F400EE-A8A5-48AF-B4D6-291B52C6F0B0}"/>
          </ac:cxnSpMkLst>
        </pc:cxnChg>
      </pc:sldChg>
      <pc:sldChg chg="addSp delSp modSp mod setBg delDesignElem modNotes">
        <pc:chgData name="Sophie Clarke" userId="b22079209f030a83" providerId="LiveId" clId="{95043AAB-30B7-4020-BA2D-EE0D2F747ECD}" dt="2021-10-13T20:06:33.475" v="4178" actId="27636"/>
        <pc:sldMkLst>
          <pc:docMk/>
          <pc:sldMk cId="4192000379" sldId="258"/>
        </pc:sldMkLst>
        <pc:spChg chg="mod">
          <ac:chgData name="Sophie Clarke" userId="b22079209f030a83" providerId="LiveId" clId="{95043AAB-30B7-4020-BA2D-EE0D2F747ECD}" dt="2021-10-13T20:06:14.955" v="4176" actId="20577"/>
          <ac:spMkLst>
            <pc:docMk/>
            <pc:sldMk cId="4192000379" sldId="258"/>
            <ac:spMk id="2" creationId="{00000000-0000-0000-0000-000000000000}"/>
          </ac:spMkLst>
        </pc:spChg>
        <pc:spChg chg="mod ord">
          <ac:chgData name="Sophie Clarke" userId="b22079209f030a83" providerId="LiveId" clId="{95043AAB-30B7-4020-BA2D-EE0D2F747ECD}" dt="2021-10-13T20:06:33.475" v="4178" actId="27636"/>
          <ac:spMkLst>
            <pc:docMk/>
            <pc:sldMk cId="4192000379" sldId="258"/>
            <ac:spMk id="3" creationId="{00000000-0000-0000-0000-000000000000}"/>
          </ac:spMkLst>
        </pc:spChg>
        <pc:spChg chg="add del">
          <ac:chgData name="Sophie Clarke" userId="b22079209f030a83" providerId="LiveId" clId="{95043AAB-30B7-4020-BA2D-EE0D2F747ECD}" dt="2021-10-13T20:04:59.209" v="4152" actId="26606"/>
          <ac:spMkLst>
            <pc:docMk/>
            <pc:sldMk cId="4192000379" sldId="258"/>
            <ac:spMk id="71" creationId="{2C61293E-6EBE-43EF-A52C-9BEBFD7679D4}"/>
          </ac:spMkLst>
        </pc:spChg>
        <pc:spChg chg="add del">
          <ac:chgData name="Sophie Clarke" userId="b22079209f030a83" providerId="LiveId" clId="{95043AAB-30B7-4020-BA2D-EE0D2F747ECD}" dt="2021-10-13T20:04:59.209" v="4152" actId="26606"/>
          <ac:spMkLst>
            <pc:docMk/>
            <pc:sldMk cId="4192000379" sldId="258"/>
            <ac:spMk id="73" creationId="{21540236-BFD5-4A9D-8840-4703E7F76825}"/>
          </ac:spMkLst>
        </pc:spChg>
        <pc:spChg chg="add">
          <ac:chgData name="Sophie Clarke" userId="b22079209f030a83" providerId="LiveId" clId="{95043AAB-30B7-4020-BA2D-EE0D2F747ECD}" dt="2021-10-13T20:04:59.209" v="4152" actId="26606"/>
          <ac:spMkLst>
            <pc:docMk/>
            <pc:sldMk cId="4192000379" sldId="258"/>
            <ac:spMk id="135" creationId="{79BB35BC-D5C2-4C8B-A22A-A71E6191913B}"/>
          </ac:spMkLst>
        </pc:spChg>
        <pc:picChg chg="add del mod">
          <ac:chgData name="Sophie Clarke" userId="b22079209f030a83" providerId="LiveId" clId="{95043AAB-30B7-4020-BA2D-EE0D2F747ECD}" dt="2021-10-01T20:19:14.787" v="252" actId="478"/>
          <ac:picMkLst>
            <pc:docMk/>
            <pc:sldMk cId="4192000379" sldId="258"/>
            <ac:picMk id="4" creationId="{FB44BB6E-F474-496A-B8F5-9F02B244EA39}"/>
          </ac:picMkLst>
        </pc:picChg>
        <pc:picChg chg="add del mod">
          <ac:chgData name="Sophie Clarke" userId="b22079209f030a83" providerId="LiveId" clId="{95043AAB-30B7-4020-BA2D-EE0D2F747ECD}" dt="2021-10-10T09:37:46.350" v="1432" actId="478"/>
          <ac:picMkLst>
            <pc:docMk/>
            <pc:sldMk cId="4192000379" sldId="258"/>
            <ac:picMk id="5" creationId="{42CCF54F-1E63-49DD-A8C7-DC1B41D42C00}"/>
          </ac:picMkLst>
        </pc:picChg>
        <pc:picChg chg="add del mod">
          <ac:chgData name="Sophie Clarke" userId="b22079209f030a83" providerId="LiveId" clId="{95043AAB-30B7-4020-BA2D-EE0D2F747ECD}" dt="2021-10-13T20:04:59.209" v="4152" actId="26606"/>
          <ac:picMkLst>
            <pc:docMk/>
            <pc:sldMk cId="4192000379" sldId="258"/>
            <ac:picMk id="1026" creationId="{6331A752-42BF-40F0-941E-F523A887D47B}"/>
          </ac:picMkLst>
        </pc:picChg>
        <pc:cxnChg chg="add del">
          <ac:chgData name="Sophie Clarke" userId="b22079209f030a83" providerId="LiveId" clId="{95043AAB-30B7-4020-BA2D-EE0D2F747ECD}" dt="2021-10-10T09:37:52.172" v="1433" actId="26606"/>
          <ac:cxnSpMkLst>
            <pc:docMk/>
            <pc:sldMk cId="4192000379" sldId="258"/>
            <ac:cxnSpMk id="10" creationId="{A7F400EE-A8A5-48AF-B4D6-291B52C6F0B0}"/>
          </ac:cxnSpMkLst>
        </pc:cxnChg>
      </pc:sldChg>
      <pc:sldChg chg="addSp modSp mod setBg">
        <pc:chgData name="Sophie Clarke" userId="b22079209f030a83" providerId="LiveId" clId="{95043AAB-30B7-4020-BA2D-EE0D2F747ECD}" dt="2021-10-01T20:35:12.110" v="405" actId="1076"/>
        <pc:sldMkLst>
          <pc:docMk/>
          <pc:sldMk cId="1651593783" sldId="259"/>
        </pc:sldMkLst>
        <pc:spChg chg="mod">
          <ac:chgData name="Sophie Clarke" userId="b22079209f030a83" providerId="LiveId" clId="{95043AAB-30B7-4020-BA2D-EE0D2F747ECD}" dt="2021-10-01T20:35:07.784" v="404" actId="122"/>
          <ac:spMkLst>
            <pc:docMk/>
            <pc:sldMk cId="1651593783" sldId="259"/>
            <ac:spMk id="2" creationId="{00000000-0000-0000-0000-000000000000}"/>
          </ac:spMkLst>
        </pc:spChg>
        <pc:spChg chg="mod">
          <ac:chgData name="Sophie Clarke" userId="b22079209f030a83" providerId="LiveId" clId="{95043AAB-30B7-4020-BA2D-EE0D2F747ECD}" dt="2021-10-01T20:35:12.110" v="405" actId="1076"/>
          <ac:spMkLst>
            <pc:docMk/>
            <pc:sldMk cId="1651593783" sldId="259"/>
            <ac:spMk id="3" creationId="{00000000-0000-0000-0000-000000000000}"/>
          </ac:spMkLst>
        </pc:spChg>
        <pc:picChg chg="add mod">
          <ac:chgData name="Sophie Clarke" userId="b22079209f030a83" providerId="LiveId" clId="{95043AAB-30B7-4020-BA2D-EE0D2F747ECD}" dt="2021-10-01T20:33:24.142" v="357" actId="1076"/>
          <ac:picMkLst>
            <pc:docMk/>
            <pc:sldMk cId="1651593783" sldId="259"/>
            <ac:picMk id="4" creationId="{424EC566-F6AA-4246-8A43-35C1E1D6EA9D}"/>
          </ac:picMkLst>
        </pc:picChg>
      </pc:sldChg>
      <pc:sldChg chg="addSp delSp modSp mod">
        <pc:chgData name="Sophie Clarke" userId="b22079209f030a83" providerId="LiveId" clId="{95043AAB-30B7-4020-BA2D-EE0D2F747ECD}" dt="2021-10-05T19:53:12.480" v="1174"/>
        <pc:sldMkLst>
          <pc:docMk/>
          <pc:sldMk cId="4010923160" sldId="260"/>
        </pc:sldMkLst>
        <pc:spChg chg="mod">
          <ac:chgData name="Sophie Clarke" userId="b22079209f030a83" providerId="LiveId" clId="{95043AAB-30B7-4020-BA2D-EE0D2F747ECD}" dt="2021-10-05T19:53:12.480" v="1174"/>
          <ac:spMkLst>
            <pc:docMk/>
            <pc:sldMk cId="4010923160" sldId="260"/>
            <ac:spMk id="2" creationId="{00000000-0000-0000-0000-000000000000}"/>
          </ac:spMkLst>
        </pc:spChg>
        <pc:spChg chg="del">
          <ac:chgData name="Sophie Clarke" userId="b22079209f030a83" providerId="LiveId" clId="{95043AAB-30B7-4020-BA2D-EE0D2F747ECD}" dt="2021-10-01T20:40:22.771" v="413" actId="478"/>
          <ac:spMkLst>
            <pc:docMk/>
            <pc:sldMk cId="4010923160" sldId="260"/>
            <ac:spMk id="3" creationId="{00000000-0000-0000-0000-000000000000}"/>
          </ac:spMkLst>
        </pc:spChg>
        <pc:picChg chg="add mod">
          <ac:chgData name="Sophie Clarke" userId="b22079209f030a83" providerId="LiveId" clId="{95043AAB-30B7-4020-BA2D-EE0D2F747ECD}" dt="2021-10-01T20:40:19.241" v="412" actId="14100"/>
          <ac:picMkLst>
            <pc:docMk/>
            <pc:sldMk cId="4010923160" sldId="260"/>
            <ac:picMk id="4" creationId="{B6241256-C343-48C0-B76B-F66CE4DAB317}"/>
          </ac:picMkLst>
        </pc:picChg>
      </pc:sldChg>
      <pc:sldChg chg="addSp modSp mod">
        <pc:chgData name="Sophie Clarke" userId="b22079209f030a83" providerId="LiveId" clId="{95043AAB-30B7-4020-BA2D-EE0D2F747ECD}" dt="2021-10-05T19:53:12.480" v="1174"/>
        <pc:sldMkLst>
          <pc:docMk/>
          <pc:sldMk cId="50969417" sldId="261"/>
        </pc:sldMkLst>
        <pc:spChg chg="mod">
          <ac:chgData name="Sophie Clarke" userId="b22079209f030a83" providerId="LiveId" clId="{95043AAB-30B7-4020-BA2D-EE0D2F747ECD}" dt="2021-10-05T19:53:12.480" v="1174"/>
          <ac:spMkLst>
            <pc:docMk/>
            <pc:sldMk cId="50969417" sldId="261"/>
            <ac:spMk id="2" creationId="{00000000-0000-0000-0000-000000000000}"/>
          </ac:spMkLst>
        </pc:spChg>
        <pc:spChg chg="mod">
          <ac:chgData name="Sophie Clarke" userId="b22079209f030a83" providerId="LiveId" clId="{95043AAB-30B7-4020-BA2D-EE0D2F747ECD}" dt="2021-10-01T20:12:23.506" v="224" actId="5793"/>
          <ac:spMkLst>
            <pc:docMk/>
            <pc:sldMk cId="50969417" sldId="261"/>
            <ac:spMk id="3" creationId="{00000000-0000-0000-0000-000000000000}"/>
          </ac:spMkLst>
        </pc:spChg>
        <pc:picChg chg="add mod">
          <ac:chgData name="Sophie Clarke" userId="b22079209f030a83" providerId="LiveId" clId="{95043AAB-30B7-4020-BA2D-EE0D2F747ECD}" dt="2021-10-01T20:12:02.645" v="208" actId="1076"/>
          <ac:picMkLst>
            <pc:docMk/>
            <pc:sldMk cId="50969417" sldId="261"/>
            <ac:picMk id="4" creationId="{4551443A-84FA-4983-8953-56798CAB430B}"/>
          </ac:picMkLst>
        </pc:picChg>
      </pc:sldChg>
      <pc:sldChg chg="modSp mod">
        <pc:chgData name="Sophie Clarke" userId="b22079209f030a83" providerId="LiveId" clId="{95043AAB-30B7-4020-BA2D-EE0D2F747ECD}" dt="2021-10-05T20:23:59.915" v="1265" actId="20577"/>
        <pc:sldMkLst>
          <pc:docMk/>
          <pc:sldMk cId="3210546081" sldId="262"/>
        </pc:sldMkLst>
        <pc:spChg chg="mod">
          <ac:chgData name="Sophie Clarke" userId="b22079209f030a83" providerId="LiveId" clId="{95043AAB-30B7-4020-BA2D-EE0D2F747ECD}" dt="2021-10-05T20:23:27.774" v="1257" actId="2711"/>
          <ac:spMkLst>
            <pc:docMk/>
            <pc:sldMk cId="3210546081" sldId="262"/>
            <ac:spMk id="2" creationId="{00000000-0000-0000-0000-000000000000}"/>
          </ac:spMkLst>
        </pc:spChg>
        <pc:spChg chg="mod">
          <ac:chgData name="Sophie Clarke" userId="b22079209f030a83" providerId="LiveId" clId="{95043AAB-30B7-4020-BA2D-EE0D2F747ECD}" dt="2021-10-05T20:23:59.915" v="1265" actId="20577"/>
          <ac:spMkLst>
            <pc:docMk/>
            <pc:sldMk cId="3210546081" sldId="262"/>
            <ac:spMk id="3" creationId="{00000000-0000-0000-0000-000000000000}"/>
          </ac:spMkLst>
        </pc:spChg>
      </pc:sldChg>
      <pc:sldChg chg="addSp delSp modSp mod">
        <pc:chgData name="Sophie Clarke" userId="b22079209f030a83" providerId="LiveId" clId="{95043AAB-30B7-4020-BA2D-EE0D2F747ECD}" dt="2021-10-13T20:12:18.111" v="4253" actId="478"/>
        <pc:sldMkLst>
          <pc:docMk/>
          <pc:sldMk cId="3269038247" sldId="263"/>
        </pc:sldMkLst>
        <pc:spChg chg="del mod">
          <ac:chgData name="Sophie Clarke" userId="b22079209f030a83" providerId="LiveId" clId="{95043AAB-30B7-4020-BA2D-EE0D2F747ECD}" dt="2021-10-13T20:12:14.500" v="4252" actId="478"/>
          <ac:spMkLst>
            <pc:docMk/>
            <pc:sldMk cId="3269038247" sldId="263"/>
            <ac:spMk id="2" creationId="{203DF77C-2E63-4B89-8FD9-2BFD7336F4BC}"/>
          </ac:spMkLst>
        </pc:spChg>
        <pc:spChg chg="del mod">
          <ac:chgData name="Sophie Clarke" userId="b22079209f030a83" providerId="LiveId" clId="{95043AAB-30B7-4020-BA2D-EE0D2F747ECD}" dt="2021-10-13T20:12:18.111" v="4253" actId="478"/>
          <ac:spMkLst>
            <pc:docMk/>
            <pc:sldMk cId="3269038247" sldId="263"/>
            <ac:spMk id="3" creationId="{75EB684B-947B-4D33-970B-C021C1E4E27E}"/>
          </ac:spMkLst>
        </pc:spChg>
        <pc:picChg chg="add">
          <ac:chgData name="Sophie Clarke" userId="b22079209f030a83" providerId="LiveId" clId="{95043AAB-30B7-4020-BA2D-EE0D2F747ECD}" dt="2021-10-01T20:38:35.440" v="408"/>
          <ac:picMkLst>
            <pc:docMk/>
            <pc:sldMk cId="3269038247" sldId="263"/>
            <ac:picMk id="4" creationId="{5A8EAAB5-F361-484A-A0CD-9EA9D15B511E}"/>
          </ac:picMkLst>
        </pc:picChg>
      </pc:sldChg>
      <pc:sldChg chg="addSp delSp modSp new mod setBg modNotes">
        <pc:chgData name="Sophie Clarke" userId="b22079209f030a83" providerId="LiveId" clId="{95043AAB-30B7-4020-BA2D-EE0D2F747ECD}" dt="2021-10-10T13:29:40.686" v="2057" actId="20577"/>
        <pc:sldMkLst>
          <pc:docMk/>
          <pc:sldMk cId="2917323710" sldId="264"/>
        </pc:sldMkLst>
        <pc:spChg chg="mod">
          <ac:chgData name="Sophie Clarke" userId="b22079209f030a83" providerId="LiveId" clId="{95043AAB-30B7-4020-BA2D-EE0D2F747ECD}" dt="2021-10-01T19:46:04.458" v="64" actId="1076"/>
          <ac:spMkLst>
            <pc:docMk/>
            <pc:sldMk cId="2917323710" sldId="264"/>
            <ac:spMk id="2" creationId="{CBCF46AA-0BFA-41DF-B31F-7E354B8C3C22}"/>
          </ac:spMkLst>
        </pc:spChg>
        <pc:spChg chg="del">
          <ac:chgData name="Sophie Clarke" userId="b22079209f030a83" providerId="LiveId" clId="{95043AAB-30B7-4020-BA2D-EE0D2F747ECD}" dt="2021-10-01T19:35:07.848" v="29" actId="478"/>
          <ac:spMkLst>
            <pc:docMk/>
            <pc:sldMk cId="2917323710" sldId="264"/>
            <ac:spMk id="3" creationId="{59C562DE-1472-4691-98E6-A4C17A9E76A7}"/>
          </ac:spMkLst>
        </pc:spChg>
        <pc:spChg chg="add mod">
          <ac:chgData name="Sophie Clarke" userId="b22079209f030a83" providerId="LiveId" clId="{95043AAB-30B7-4020-BA2D-EE0D2F747ECD}" dt="2021-10-01T19:57:04.655" v="67" actId="20577"/>
          <ac:spMkLst>
            <pc:docMk/>
            <pc:sldMk cId="2917323710" sldId="264"/>
            <ac:spMk id="6" creationId="{C21F24FE-2A2B-4EEB-AE06-4E61D53D1649}"/>
          </ac:spMkLst>
        </pc:spChg>
        <pc:picChg chg="add mod">
          <ac:chgData name="Sophie Clarke" userId="b22079209f030a83" providerId="LiveId" clId="{95043AAB-30B7-4020-BA2D-EE0D2F747ECD}" dt="2021-10-01T19:37:04.467" v="32" actId="1076"/>
          <ac:picMkLst>
            <pc:docMk/>
            <pc:sldMk cId="2917323710" sldId="264"/>
            <ac:picMk id="1026" creationId="{726BE316-BA94-4470-A4E9-BF8DA60D3539}"/>
          </ac:picMkLst>
        </pc:picChg>
      </pc:sldChg>
      <pc:sldChg chg="addSp delSp modSp new mod setBg modNotes">
        <pc:chgData name="Sophie Clarke" userId="b22079209f030a83" providerId="LiveId" clId="{95043AAB-30B7-4020-BA2D-EE0D2F747ECD}" dt="2021-10-13T20:10:34.153" v="4251" actId="1076"/>
        <pc:sldMkLst>
          <pc:docMk/>
          <pc:sldMk cId="2018237730" sldId="265"/>
        </pc:sldMkLst>
        <pc:spChg chg="mod">
          <ac:chgData name="Sophie Clarke" userId="b22079209f030a83" providerId="LiveId" clId="{95043AAB-30B7-4020-BA2D-EE0D2F747ECD}" dt="2021-10-13T20:09:33.195" v="4243" actId="1076"/>
          <ac:spMkLst>
            <pc:docMk/>
            <pc:sldMk cId="2018237730" sldId="265"/>
            <ac:spMk id="2" creationId="{632BFDC5-16AC-45E5-A959-4CAAE799D470}"/>
          </ac:spMkLst>
        </pc:spChg>
        <pc:spChg chg="del mod">
          <ac:chgData name="Sophie Clarke" userId="b22079209f030a83" providerId="LiveId" clId="{95043AAB-30B7-4020-BA2D-EE0D2F747ECD}" dt="2021-10-05T20:13:45.172" v="1181" actId="478"/>
          <ac:spMkLst>
            <pc:docMk/>
            <pc:sldMk cId="2018237730" sldId="265"/>
            <ac:spMk id="3" creationId="{55045749-3B94-4864-B6CE-3083FAF81987}"/>
          </ac:spMkLst>
        </pc:spChg>
        <pc:spChg chg="add mod">
          <ac:chgData name="Sophie Clarke" userId="b22079209f030a83" providerId="LiveId" clId="{95043AAB-30B7-4020-BA2D-EE0D2F747ECD}" dt="2021-10-13T20:10:34.153" v="4251" actId="1076"/>
          <ac:spMkLst>
            <pc:docMk/>
            <pc:sldMk cId="2018237730" sldId="265"/>
            <ac:spMk id="3" creationId="{92180357-E0FB-405F-A769-3274EA95826C}"/>
          </ac:spMkLst>
        </pc:spChg>
        <pc:picChg chg="add del mod">
          <ac:chgData name="Sophie Clarke" userId="b22079209f030a83" providerId="LiveId" clId="{95043AAB-30B7-4020-BA2D-EE0D2F747ECD}" dt="2021-10-05T20:13:40.809" v="1180" actId="478"/>
          <ac:picMkLst>
            <pc:docMk/>
            <pc:sldMk cId="2018237730" sldId="265"/>
            <ac:picMk id="4" creationId="{F1812153-03A7-436A-81CA-BE9F67D0A3BA}"/>
          </ac:picMkLst>
        </pc:picChg>
        <pc:picChg chg="add mod">
          <ac:chgData name="Sophie Clarke" userId="b22079209f030a83" providerId="LiveId" clId="{95043AAB-30B7-4020-BA2D-EE0D2F747ECD}" dt="2021-10-13T20:10:23.990" v="4250" actId="1076"/>
          <ac:picMkLst>
            <pc:docMk/>
            <pc:sldMk cId="2018237730" sldId="265"/>
            <ac:picMk id="1026" creationId="{632204BE-7280-4346-827B-894F65F7D3CF}"/>
          </ac:picMkLst>
        </pc:picChg>
      </pc:sldChg>
      <pc:sldChg chg="addSp delSp modSp new mod ord setBg">
        <pc:chgData name="Sophie Clarke" userId="b22079209f030a83" providerId="LiveId" clId="{95043AAB-30B7-4020-BA2D-EE0D2F747ECD}" dt="2021-10-13T19:44:13.323" v="3771" actId="14100"/>
        <pc:sldMkLst>
          <pc:docMk/>
          <pc:sldMk cId="4080098659" sldId="266"/>
        </pc:sldMkLst>
        <pc:spChg chg="mod">
          <ac:chgData name="Sophie Clarke" userId="b22079209f030a83" providerId="LiveId" clId="{95043AAB-30B7-4020-BA2D-EE0D2F747ECD}" dt="2021-10-05T20:23:11.542" v="1256" actId="27636"/>
          <ac:spMkLst>
            <pc:docMk/>
            <pc:sldMk cId="4080098659" sldId="266"/>
            <ac:spMk id="2" creationId="{5DEFE097-9897-4A2E-8F65-529719FC1835}"/>
          </ac:spMkLst>
        </pc:spChg>
        <pc:spChg chg="del">
          <ac:chgData name="Sophie Clarke" userId="b22079209f030a83" providerId="LiveId" clId="{95043AAB-30B7-4020-BA2D-EE0D2F747ECD}" dt="2021-10-04T12:06:12.728" v="428" actId="478"/>
          <ac:spMkLst>
            <pc:docMk/>
            <pc:sldMk cId="4080098659" sldId="266"/>
            <ac:spMk id="3" creationId="{7B8AA480-F61F-4F47-B503-68F8FABDB61C}"/>
          </ac:spMkLst>
        </pc:spChg>
        <pc:spChg chg="add mod">
          <ac:chgData name="Sophie Clarke" userId="b22079209f030a83" providerId="LiveId" clId="{95043AAB-30B7-4020-BA2D-EE0D2F747ECD}" dt="2021-10-13T19:44:13.323" v="3771" actId="14100"/>
          <ac:spMkLst>
            <pc:docMk/>
            <pc:sldMk cId="4080098659" sldId="266"/>
            <ac:spMk id="4" creationId="{5142AE26-0290-40EB-9F64-45B867C939F5}"/>
          </ac:spMkLst>
        </pc:spChg>
        <pc:spChg chg="add mod">
          <ac:chgData name="Sophie Clarke" userId="b22079209f030a83" providerId="LiveId" clId="{95043AAB-30B7-4020-BA2D-EE0D2F747ECD}" dt="2021-10-05T20:22:35.904" v="1248" actId="27636"/>
          <ac:spMkLst>
            <pc:docMk/>
            <pc:sldMk cId="4080098659" sldId="266"/>
            <ac:spMk id="5" creationId="{E1B39AEF-95F7-4109-A6B1-98493B92DFBE}"/>
          </ac:spMkLst>
        </pc:spChg>
        <pc:spChg chg="add mod">
          <ac:chgData name="Sophie Clarke" userId="b22079209f030a83" providerId="LiveId" clId="{95043AAB-30B7-4020-BA2D-EE0D2F747ECD}" dt="2021-10-05T20:22:29.114" v="1246" actId="27636"/>
          <ac:spMkLst>
            <pc:docMk/>
            <pc:sldMk cId="4080098659" sldId="266"/>
            <ac:spMk id="6" creationId="{E5AD902C-8C62-42E9-BD66-6E2D8E6C35F6}"/>
          </ac:spMkLst>
        </pc:spChg>
        <pc:spChg chg="add mod">
          <ac:chgData name="Sophie Clarke" userId="b22079209f030a83" providerId="LiveId" clId="{95043AAB-30B7-4020-BA2D-EE0D2F747ECD}" dt="2021-10-05T20:22:11.034" v="1241" actId="113"/>
          <ac:spMkLst>
            <pc:docMk/>
            <pc:sldMk cId="4080098659" sldId="266"/>
            <ac:spMk id="7" creationId="{7FD1EB95-14AC-49AB-BCF1-92427D37BFC9}"/>
          </ac:spMkLst>
        </pc:spChg>
        <pc:spChg chg="add mod">
          <ac:chgData name="Sophie Clarke" userId="b22079209f030a83" providerId="LiveId" clId="{95043AAB-30B7-4020-BA2D-EE0D2F747ECD}" dt="2021-10-05T20:23:07.394" v="1254" actId="1076"/>
          <ac:spMkLst>
            <pc:docMk/>
            <pc:sldMk cId="4080098659" sldId="266"/>
            <ac:spMk id="8" creationId="{1F1D02EC-47FA-42BD-93FF-2B9E9B87B0D5}"/>
          </ac:spMkLst>
        </pc:spChg>
      </pc:sldChg>
      <pc:sldChg chg="modSp new mod setBg">
        <pc:chgData name="Sophie Clarke" userId="b22079209f030a83" providerId="LiveId" clId="{95043AAB-30B7-4020-BA2D-EE0D2F747ECD}" dt="2021-10-13T20:22:25.008" v="4471" actId="20577"/>
        <pc:sldMkLst>
          <pc:docMk/>
          <pc:sldMk cId="3588585148" sldId="267"/>
        </pc:sldMkLst>
        <pc:spChg chg="mod">
          <ac:chgData name="Sophie Clarke" userId="b22079209f030a83" providerId="LiveId" clId="{95043AAB-30B7-4020-BA2D-EE0D2F747ECD}" dt="2021-10-13T20:22:11.307" v="4469" actId="14100"/>
          <ac:spMkLst>
            <pc:docMk/>
            <pc:sldMk cId="3588585148" sldId="267"/>
            <ac:spMk id="2" creationId="{E7FEBBEB-C96D-42EA-838E-59885AB45979}"/>
          </ac:spMkLst>
        </pc:spChg>
        <pc:spChg chg="mod">
          <ac:chgData name="Sophie Clarke" userId="b22079209f030a83" providerId="LiveId" clId="{95043AAB-30B7-4020-BA2D-EE0D2F747ECD}" dt="2021-10-13T20:22:25.008" v="4471" actId="20577"/>
          <ac:spMkLst>
            <pc:docMk/>
            <pc:sldMk cId="3588585148" sldId="267"/>
            <ac:spMk id="3" creationId="{1C569A1D-A89C-4A26-A869-908820397431}"/>
          </ac:spMkLst>
        </pc:spChg>
      </pc:sldChg>
      <pc:sldChg chg="addSp modSp new mod modNotesTx">
        <pc:chgData name="Sophie Clarke" userId="b22079209f030a83" providerId="LiveId" clId="{95043AAB-30B7-4020-BA2D-EE0D2F747ECD}" dt="2021-10-10T13:38:01.732" v="2177" actId="20577"/>
        <pc:sldMkLst>
          <pc:docMk/>
          <pc:sldMk cId="1570120642" sldId="268"/>
        </pc:sldMkLst>
        <pc:spChg chg="mod">
          <ac:chgData name="Sophie Clarke" userId="b22079209f030a83" providerId="LiveId" clId="{95043AAB-30B7-4020-BA2D-EE0D2F747ECD}" dt="2021-10-10T09:35:12.612" v="1356" actId="2711"/>
          <ac:spMkLst>
            <pc:docMk/>
            <pc:sldMk cId="1570120642" sldId="268"/>
            <ac:spMk id="2" creationId="{3F9F651E-BED1-498B-9FFE-FE4ACA2D2EF5}"/>
          </ac:spMkLst>
        </pc:spChg>
        <pc:spChg chg="mod">
          <ac:chgData name="Sophie Clarke" userId="b22079209f030a83" providerId="LiveId" clId="{95043AAB-30B7-4020-BA2D-EE0D2F747ECD}" dt="2021-10-10T09:36:05.162" v="1428" actId="5793"/>
          <ac:spMkLst>
            <pc:docMk/>
            <pc:sldMk cId="1570120642" sldId="268"/>
            <ac:spMk id="3" creationId="{7A4B206B-89FB-4A2D-86E3-82C835742DAD}"/>
          </ac:spMkLst>
        </pc:spChg>
        <pc:spChg chg="add mod">
          <ac:chgData name="Sophie Clarke" userId="b22079209f030a83" providerId="LiveId" clId="{95043AAB-30B7-4020-BA2D-EE0D2F747ECD}" dt="2021-10-10T13:37:42.194" v="2173" actId="14100"/>
          <ac:spMkLst>
            <pc:docMk/>
            <pc:sldMk cId="1570120642" sldId="268"/>
            <ac:spMk id="4" creationId="{B8918984-8305-4EE0-BD80-8275064C189F}"/>
          </ac:spMkLst>
        </pc:spChg>
      </pc:sldChg>
      <pc:sldChg chg="addSp delSp modSp new mod">
        <pc:chgData name="Sophie Clarke" userId="b22079209f030a83" providerId="LiveId" clId="{95043AAB-30B7-4020-BA2D-EE0D2F747ECD}" dt="2021-10-13T20:24:43.947" v="4478" actId="14734"/>
        <pc:sldMkLst>
          <pc:docMk/>
          <pc:sldMk cId="3564638375" sldId="269"/>
        </pc:sldMkLst>
        <pc:spChg chg="del">
          <ac:chgData name="Sophie Clarke" userId="b22079209f030a83" providerId="LiveId" clId="{95043AAB-30B7-4020-BA2D-EE0D2F747ECD}" dt="2021-10-13T19:12:54.144" v="2215" actId="478"/>
          <ac:spMkLst>
            <pc:docMk/>
            <pc:sldMk cId="3564638375" sldId="269"/>
            <ac:spMk id="2" creationId="{CC9936AD-0E6F-4FA5-A81D-C7C8E63307C2}"/>
          </ac:spMkLst>
        </pc:spChg>
        <pc:spChg chg="del mod">
          <ac:chgData name="Sophie Clarke" userId="b22079209f030a83" providerId="LiveId" clId="{95043AAB-30B7-4020-BA2D-EE0D2F747ECD}" dt="2021-10-13T19:13:05.746" v="2217" actId="478"/>
          <ac:spMkLst>
            <pc:docMk/>
            <pc:sldMk cId="3564638375" sldId="269"/>
            <ac:spMk id="3" creationId="{236C73F1-346A-474B-AA3A-64B372F429EF}"/>
          </ac:spMkLst>
        </pc:spChg>
        <pc:graphicFrameChg chg="add mod modGraphic">
          <ac:chgData name="Sophie Clarke" userId="b22079209f030a83" providerId="LiveId" clId="{95043AAB-30B7-4020-BA2D-EE0D2F747ECD}" dt="2021-10-13T20:24:43.947" v="4478" actId="14734"/>
          <ac:graphicFrameMkLst>
            <pc:docMk/>
            <pc:sldMk cId="3564638375" sldId="269"/>
            <ac:graphicFrameMk id="4" creationId="{51955BFC-6865-4D72-8CF9-E57DCF500297}"/>
          </ac:graphicFrameMkLst>
        </pc:graphicFrameChg>
      </pc:sldChg>
      <pc:sldChg chg="modSp new mod">
        <pc:chgData name="Sophie Clarke" userId="b22079209f030a83" providerId="LiveId" clId="{95043AAB-30B7-4020-BA2D-EE0D2F747ECD}" dt="2021-10-13T19:41:35.263" v="3622" actId="20577"/>
        <pc:sldMkLst>
          <pc:docMk/>
          <pc:sldMk cId="888056225" sldId="270"/>
        </pc:sldMkLst>
        <pc:spChg chg="mod">
          <ac:chgData name="Sophie Clarke" userId="b22079209f030a83" providerId="LiveId" clId="{95043AAB-30B7-4020-BA2D-EE0D2F747ECD}" dt="2021-10-13T19:41:07.043" v="3506" actId="20577"/>
          <ac:spMkLst>
            <pc:docMk/>
            <pc:sldMk cId="888056225" sldId="270"/>
            <ac:spMk id="2" creationId="{7BAD219C-77B1-4D0B-91D1-A37186F6287A}"/>
          </ac:spMkLst>
        </pc:spChg>
        <pc:spChg chg="mod">
          <ac:chgData name="Sophie Clarke" userId="b22079209f030a83" providerId="LiveId" clId="{95043AAB-30B7-4020-BA2D-EE0D2F747ECD}" dt="2021-10-13T19:41:35.263" v="3622" actId="20577"/>
          <ac:spMkLst>
            <pc:docMk/>
            <pc:sldMk cId="888056225" sldId="270"/>
            <ac:spMk id="3" creationId="{E8F0D1B9-3F1F-40F9-81FE-2F8CA04D001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8764EE7-4458-4BF4-8D80-83465ECF4FD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5DC847-562D-4BA4-936A-EE4916EE6C4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4CEE8E-AD66-4377-AC5F-0CE8125344CC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33C416-F6FF-4057-984C-EE1599816F5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09036C-7EFF-4256-8365-1BD3B3B781A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ACCC-1EA3-4730-BA6D-A7C1F208B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0435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E0AAE2-685A-4847-8F0C-7CB844413EED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E202D4-33CD-46BA-BF89-24B96017F1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326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E202D4-33CD-46BA-BF89-24B96017F1A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455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Introduce the idea of neurodiversity as being a</a:t>
            </a:r>
            <a:r>
              <a:rPr lang="en-GB" baseline="0" dirty="0"/>
              <a:t> variation from </a:t>
            </a:r>
            <a:r>
              <a:rPr lang="en-GB" baseline="0" dirty="0" err="1"/>
              <a:t>neurotypical</a:t>
            </a:r>
            <a:r>
              <a:rPr lang="en-GB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E202D4-33CD-46BA-BF89-24B96017F1A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9308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E202D4-33CD-46BA-BF89-24B96017F1A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022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is no such thing as more/less autistic. How do YOU experience their autism?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E202D4-33CD-46BA-BF89-24B96017F1A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63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6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356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237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905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729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230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512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1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181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963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8E534-9E57-4558-8F8F-CC0353468C90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584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8E534-9E57-4558-8F8F-CC0353468C90}" type="datetimeFigureOut">
              <a:rPr lang="en-GB" smtClean="0"/>
              <a:t>11/03/2023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C2730-2F50-47E9-B8EA-C7B373E0A4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698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j4stO8fTuj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A1AUdaH-EPM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autistic-village.com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pell: Neurodiversity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4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6"/>
            <a:ext cx="12192000" cy="686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454442"/>
            <a:ext cx="9144000" cy="1884946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An Introduction to Neurodiversity</a:t>
            </a:r>
          </a:p>
        </p:txBody>
      </p:sp>
      <p:sp>
        <p:nvSpPr>
          <p:cNvPr id="3" name="AutoShape 2" descr="Neurodiversity | Autism Wiki | Fand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5868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Content of this presentation: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What is neurodiversity?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Communication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Behaviour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Masking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Energy levels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Autism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7724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21F24FE-2A2B-4EEB-AE06-4E61D53D1649}"/>
              </a:ext>
            </a:extLst>
          </p:cNvPr>
          <p:cNvSpPr txBox="1"/>
          <p:nvPr/>
        </p:nvSpPr>
        <p:spPr>
          <a:xfrm>
            <a:off x="8782050" y="3457507"/>
            <a:ext cx="29897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https://youtu.be/j4stO8fTujE</a:t>
            </a:r>
            <a:r>
              <a:rPr lang="en-GB" dirty="0"/>
              <a:t> </a:t>
            </a:r>
          </a:p>
        </p:txBody>
      </p:sp>
      <p:pic>
        <p:nvPicPr>
          <p:cNvPr id="3" name="Picture 2" descr="Red Hat SVG Vector, Red Hat Clip art - SVG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7555">
            <a:off x="8345784" y="530743"/>
            <a:ext cx="2162771" cy="149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at clipart. Free download transparent .PNG | Creazill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41900">
            <a:off x="9339953" y="1452500"/>
            <a:ext cx="2498874" cy="1711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CF46AA-0BFA-41DF-B31F-7E354B8C3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105" y="420748"/>
            <a:ext cx="10515600" cy="102853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What is your understanding of neurodiversity?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5320" y="1617295"/>
            <a:ext cx="5125737" cy="5132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323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631" y="177504"/>
            <a:ext cx="2857581" cy="26459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8213" y="177503"/>
            <a:ext cx="2851954" cy="2870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0168" y="177503"/>
            <a:ext cx="3081538" cy="28819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31706" y="162286"/>
            <a:ext cx="3048732" cy="28295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935" y="3697704"/>
            <a:ext cx="2904514" cy="29120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25491" y="3697704"/>
            <a:ext cx="2886551" cy="28827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0005" y="3682586"/>
            <a:ext cx="2886551" cy="28979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49232" y="3682586"/>
            <a:ext cx="3031206" cy="29113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26349" y="3059460"/>
            <a:ext cx="4515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rial Rounded MT Bold" panose="020F0704030504030204" pitchFamily="34" charset="0"/>
              </a:rPr>
              <a:t>Why label…?</a:t>
            </a:r>
          </a:p>
        </p:txBody>
      </p:sp>
    </p:spTree>
    <p:extLst>
      <p:ext uri="{BB962C8B-B14F-4D97-AF65-F5344CB8AC3E}">
        <p14:creationId xmlns:p14="http://schemas.microsoft.com/office/powerpoint/2010/main" val="3262565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263" y="365125"/>
            <a:ext cx="10883537" cy="1325563"/>
          </a:xfrm>
        </p:spPr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Differences in communication – the double empathy problem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222" t="5261" r="-5222" b="3830"/>
          <a:stretch/>
        </p:blipFill>
        <p:spPr>
          <a:xfrm>
            <a:off x="8689623" y="914400"/>
            <a:ext cx="3502377" cy="23600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0263" y="2669967"/>
            <a:ext cx="1072025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Problems can occur when one person communicates one way and another person communicates in another way.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r>
              <a:rPr lang="en-GB" dirty="0">
                <a:latin typeface="Arial Rounded MT Bold" panose="020F0704030504030204" pitchFamily="34" charset="0"/>
              </a:rPr>
              <a:t>Despite what society tells us, this is not the ‘fault’ of the </a:t>
            </a:r>
            <a:r>
              <a:rPr lang="en-GB" dirty="0" err="1">
                <a:latin typeface="Arial Rounded MT Bold" panose="020F0704030504030204" pitchFamily="34" charset="0"/>
              </a:rPr>
              <a:t>neurodivergent</a:t>
            </a:r>
            <a:r>
              <a:rPr lang="en-GB" dirty="0">
                <a:latin typeface="Arial Rounded MT Bold" panose="020F0704030504030204" pitchFamily="34" charset="0"/>
              </a:rPr>
              <a:t> person.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r>
              <a:rPr lang="en-GB" dirty="0">
                <a:latin typeface="Arial Rounded MT Bold" panose="020F0704030504030204" pitchFamily="34" charset="0"/>
              </a:rPr>
              <a:t>How can we help?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 Rounded MT Bold" panose="020F0704030504030204" pitchFamily="34" charset="0"/>
              </a:rPr>
              <a:t>Recognise the fact that </a:t>
            </a:r>
            <a:r>
              <a:rPr lang="en-GB" dirty="0" err="1">
                <a:latin typeface="Arial Rounded MT Bold" panose="020F0704030504030204" pitchFamily="34" charset="0"/>
              </a:rPr>
              <a:t>neurodivergent</a:t>
            </a:r>
            <a:r>
              <a:rPr lang="en-GB" dirty="0">
                <a:latin typeface="Arial Rounded MT Bold" panose="020F0704030504030204" pitchFamily="34" charset="0"/>
              </a:rPr>
              <a:t> people ARE communicating, they may just be doing it in a different way.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 Rounded MT Bold" panose="020F0704030504030204" pitchFamily="34" charset="0"/>
              </a:rPr>
              <a:t>Do not blame the </a:t>
            </a:r>
            <a:r>
              <a:rPr lang="en-GB" dirty="0" err="1">
                <a:latin typeface="Arial Rounded MT Bold" panose="020F0704030504030204" pitchFamily="34" charset="0"/>
              </a:rPr>
              <a:t>neurodivergent</a:t>
            </a:r>
            <a:r>
              <a:rPr lang="en-GB" dirty="0">
                <a:latin typeface="Arial Rounded MT Bold" panose="020F0704030504030204" pitchFamily="34" charset="0"/>
              </a:rPr>
              <a:t> person for the misunderstanding.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 Rounded MT Bold" panose="020F0704030504030204" pitchFamily="34" charset="0"/>
              </a:rPr>
              <a:t>Teach ALL children that communication is a 2 way street and we have to try to understand different forms of communication.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 Rounded MT Bold" panose="020F0704030504030204" pitchFamily="34" charset="0"/>
              </a:rPr>
              <a:t>Normalise different forms of communication i.e. signing, picture cards, AAC devices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 Rounded MT Bold" panose="020F0704030504030204" pitchFamily="34" charset="0"/>
              </a:rPr>
              <a:t>Try to provide opportunities for </a:t>
            </a:r>
            <a:r>
              <a:rPr lang="en-GB" dirty="0" err="1">
                <a:latin typeface="Arial Rounded MT Bold" panose="020F0704030504030204" pitchFamily="34" charset="0"/>
              </a:rPr>
              <a:t>neurodivergent</a:t>
            </a:r>
            <a:r>
              <a:rPr lang="en-GB" dirty="0">
                <a:latin typeface="Arial Rounded MT Bold" panose="020F0704030504030204" pitchFamily="34" charset="0"/>
              </a:rPr>
              <a:t> children to be around other </a:t>
            </a:r>
            <a:r>
              <a:rPr lang="en-GB" dirty="0" err="1">
                <a:latin typeface="Arial Rounded MT Bold" panose="020F0704030504030204" pitchFamily="34" charset="0"/>
              </a:rPr>
              <a:t>neurodivergent</a:t>
            </a:r>
            <a:r>
              <a:rPr lang="en-GB" dirty="0">
                <a:latin typeface="Arial Rounded MT Bold" panose="020F0704030504030204" pitchFamily="34" charset="0"/>
              </a:rPr>
              <a:t> children.</a:t>
            </a:r>
          </a:p>
        </p:txBody>
      </p:sp>
    </p:spTree>
    <p:extLst>
      <p:ext uri="{BB962C8B-B14F-4D97-AF65-F5344CB8AC3E}">
        <p14:creationId xmlns:p14="http://schemas.microsoft.com/office/powerpoint/2010/main" val="585425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F651E-BED1-498B-9FFE-FE4ACA2D2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762" y="215963"/>
            <a:ext cx="10515600" cy="966788"/>
          </a:xfrm>
        </p:spPr>
        <p:txBody>
          <a:bodyPr/>
          <a:lstStyle/>
          <a:p>
            <a:r>
              <a:rPr lang="en-GB" dirty="0">
                <a:latin typeface="Arial Rounded MT Bold" panose="020F0704030504030204" pitchFamily="34" charset="0"/>
                <a:cs typeface="Aharoni" panose="020B0604020202020204" pitchFamily="2" charset="-79"/>
              </a:rPr>
              <a:t>All behaviour is communication…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918984-8305-4EE0-BD80-8275064C189F}"/>
              </a:ext>
            </a:extLst>
          </p:cNvPr>
          <p:cNvSpPr txBox="1"/>
          <p:nvPr/>
        </p:nvSpPr>
        <p:spPr>
          <a:xfrm>
            <a:off x="619125" y="3104971"/>
            <a:ext cx="111061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Arial Rounded MT Bold" panose="020F0704030504030204" pitchFamily="34" charset="0"/>
                <a:cs typeface="Aharoni" panose="02010803020104030203" pitchFamily="2" charset="-79"/>
              </a:rPr>
              <a:t>What are they finding hard?</a:t>
            </a:r>
          </a:p>
          <a:p>
            <a:pPr algn="ctr"/>
            <a:r>
              <a:rPr lang="en-GB" sz="3600" dirty="0">
                <a:latin typeface="Arial Rounded MT Bold" panose="020F0704030504030204" pitchFamily="34" charset="0"/>
                <a:cs typeface="Aharoni" panose="02010803020104030203" pitchFamily="2" charset="-79"/>
              </a:rPr>
              <a:t>What could they be trying to tell you?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90825" y="4305300"/>
            <a:ext cx="67341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do you communicate with them?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b="1" dirty="0"/>
              <a:t>S</a:t>
            </a:r>
            <a:r>
              <a:rPr lang="en-GB" sz="2800" dirty="0"/>
              <a:t>ay less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b="1" dirty="0"/>
              <a:t>S</a:t>
            </a:r>
            <a:r>
              <a:rPr lang="en-GB" sz="2800" dirty="0"/>
              <a:t>tress the key words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dirty="0"/>
              <a:t>Go </a:t>
            </a:r>
            <a:r>
              <a:rPr lang="en-GB" sz="2800" b="1" dirty="0"/>
              <a:t>s</a:t>
            </a:r>
            <a:r>
              <a:rPr lang="en-GB" sz="2800" dirty="0"/>
              <a:t>lowly (wait 7-10 seconds)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b="1" dirty="0"/>
              <a:t>S</a:t>
            </a:r>
            <a:r>
              <a:rPr lang="en-GB" sz="2800" dirty="0"/>
              <a:t>how what you mean</a:t>
            </a:r>
            <a:endParaRPr lang="en-GB" sz="2800" b="1" dirty="0"/>
          </a:p>
        </p:txBody>
      </p:sp>
      <p:pic>
        <p:nvPicPr>
          <p:cNvPr id="2052" name="Picture 4" descr="Children would do well if they could do well&quot; - Ross Greene — Rising  Motherhoo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" t="30448" r="-154" b="32843"/>
          <a:stretch/>
        </p:blipFill>
        <p:spPr bwMode="auto">
          <a:xfrm>
            <a:off x="3792537" y="1172886"/>
            <a:ext cx="4799013" cy="17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he Explosive Child [Fifth Edition]: A New Approach for Understanding and  Parenting Easily Frustrated, Chronically Inflexible Children by Ross W  Greene, PhD (Paperback, 2014) for sale online | e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1498">
            <a:off x="9870557" y="1257079"/>
            <a:ext cx="1542109" cy="235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aising Human Beings: Creating a Collaborative Partnership with Your Child:  Amazon.co.uk: Greene, Ross W.: 9781476723761: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7839">
            <a:off x="737566" y="1311717"/>
            <a:ext cx="1551990" cy="2363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120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410" y="148557"/>
            <a:ext cx="11867147" cy="1447632"/>
          </a:xfrm>
        </p:spPr>
        <p:txBody>
          <a:bodyPr>
            <a:normAutofit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But they don’t look autistic/like they have ADHD/dyslexic etc…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454" y="1819524"/>
            <a:ext cx="3607058" cy="34884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658" y="1796715"/>
            <a:ext cx="3803611" cy="35340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5696" y="1796715"/>
            <a:ext cx="3783209" cy="3511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923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5897" y="317228"/>
            <a:ext cx="3132215" cy="31444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4327" y="288539"/>
            <a:ext cx="3334343" cy="31310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9335" y="317229"/>
            <a:ext cx="3202665" cy="31444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5414" y="3596701"/>
            <a:ext cx="3258852" cy="31291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6782" y="3596701"/>
            <a:ext cx="3152677" cy="32179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1495" y="3638743"/>
            <a:ext cx="3138624" cy="29987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8670" y="3596701"/>
            <a:ext cx="3043330" cy="29475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9"/>
          <a:srcRect l="5847"/>
          <a:stretch/>
        </p:blipFill>
        <p:spPr>
          <a:xfrm>
            <a:off x="8708" y="288538"/>
            <a:ext cx="2978739" cy="313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862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BFDC5-16AC-45E5-A959-4CAAE799D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6983" y="208492"/>
            <a:ext cx="2298032" cy="894701"/>
          </a:xfrm>
        </p:spPr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Autism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32204BE-7280-4346-827B-894F65F7D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2" y="1183464"/>
            <a:ext cx="7077075" cy="452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2180357-E0FB-405F-A769-3274EA95826C}"/>
              </a:ext>
            </a:extLst>
          </p:cNvPr>
          <p:cNvSpPr txBox="1"/>
          <p:nvPr/>
        </p:nvSpPr>
        <p:spPr>
          <a:xfrm>
            <a:off x="525378" y="5791752"/>
            <a:ext cx="11141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Arial Rounded MT Bold" panose="020F0704030504030204" pitchFamily="34" charset="0"/>
                <a:cs typeface="Aharoni" panose="02010803020104030203" pitchFamily="2" charset="-79"/>
              </a:rPr>
              <a:t>Autism IS a disability but only because the world is not designed for autistic people.</a:t>
            </a:r>
          </a:p>
        </p:txBody>
      </p:sp>
      <p:sp>
        <p:nvSpPr>
          <p:cNvPr id="4" name="Rectangle 3"/>
          <p:cNvSpPr/>
          <p:nvPr/>
        </p:nvSpPr>
        <p:spPr>
          <a:xfrm>
            <a:off x="510383" y="1720334"/>
            <a:ext cx="17802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Arial Rounded MT Bold" panose="020F0704030504030204" pitchFamily="34" charset="0"/>
                <a:hlinkClick r:id="rId4"/>
              </a:rPr>
              <a:t>https://youtu.be/A1AUdaH-EPM</a:t>
            </a:r>
            <a:r>
              <a:rPr lang="en-GB" dirty="0">
                <a:latin typeface="Arial Rounded MT Bold" panose="020F07040305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18237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Language is important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55625"/>
          </a:xfrm>
        </p:spPr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Respect the language used by the person, however…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51443A-84FA-4983-8953-56798CAB43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3956" y="2637390"/>
            <a:ext cx="6228522" cy="3678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94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1955BFC-6865-4D72-8CF9-E57DCF5002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486494"/>
              </p:ext>
            </p:extLst>
          </p:nvPr>
        </p:nvGraphicFramePr>
        <p:xfrm>
          <a:off x="302370" y="757839"/>
          <a:ext cx="11658600" cy="59114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6598">
                  <a:extLst>
                    <a:ext uri="{9D8B030D-6E8A-4147-A177-3AD203B41FA5}">
                      <a16:colId xmlns:a16="http://schemas.microsoft.com/office/drawing/2014/main" val="2848401464"/>
                    </a:ext>
                  </a:extLst>
                </a:gridCol>
                <a:gridCol w="4162927">
                  <a:extLst>
                    <a:ext uri="{9D8B030D-6E8A-4147-A177-3AD203B41FA5}">
                      <a16:colId xmlns:a16="http://schemas.microsoft.com/office/drawing/2014/main" val="3419433960"/>
                    </a:ext>
                  </a:extLst>
                </a:gridCol>
                <a:gridCol w="3619075">
                  <a:extLst>
                    <a:ext uri="{9D8B030D-6E8A-4147-A177-3AD203B41FA5}">
                      <a16:colId xmlns:a16="http://schemas.microsoft.com/office/drawing/2014/main" val="1779029242"/>
                    </a:ext>
                  </a:extLst>
                </a:gridCol>
              </a:tblGrid>
              <a:tr h="69939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Make these part of your everyday parenting. 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Positively encourage these things when you’re child becomes bubbly.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Try and avoid but know it WILL happen and be prepared.</a:t>
                      </a: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773236"/>
                  </a:ext>
                </a:extLst>
              </a:tr>
              <a:tr h="514864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Visual timetables.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Now and next board.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Verbal reminders.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Emotional check ins.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Predictable routine – forewarning when unexpected changes happen.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Adaptations for sensory needs (ear defenders, minimal background noise, minimalist displays etc.)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make this specific to them!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Clear expectations – repeat before time of disruption.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Pre-teaching (vocab, skills).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1-1 time with each</a:t>
                      </a: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 parents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Sensory diet.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Fidget toys.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Visuals to reinforce expectations (using their photo if possible)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Timer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(if appropriate)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Collaborative problem solving/active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 listening.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Chill out space – model how to use this e.g.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‘This is starting to make me a bit frustrated so I’m just going to have a chill for a minute then I’ll come and have another try.’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Doodle pad.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Movement breaks.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Distraction.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Pick your battles i.e. does it matter if they eat in front of the </a:t>
                      </a:r>
                      <a:r>
                        <a:rPr lang="en-GB" sz="1600" b="0" dirty="0" err="1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tv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?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Validate feelings e.g. ‘I can see you’re angry. It’s ok to be angry. What can we do with that angry feeling?’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Offer alternative, safe, ways to express negative emotions i.e. stamping feet, squeezing a pillow, shouting in to a pillow.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600" b="0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Keep words to a minimum.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Keep everyone safe but let it run its course.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Calm voice.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Be</a:t>
                      </a: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 with them in that moment and r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eassure them that you are there for them when they need you.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Tag out!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Repeat to yourself – They are not</a:t>
                      </a: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 GIVING me a hard time, they are HAVING a hard time.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Remember, it is NOT about you – no matter how personal they get.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b="0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When calmed:</a:t>
                      </a: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Offer comfort 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– meltdowns are exhausting!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Reflect</a:t>
                      </a: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Berlin Sans FB" panose="020E0602020502020306" pitchFamily="34" charset="0"/>
                          <a:cs typeface="Aharoni" panose="02010803020104030203" pitchFamily="2" charset="-79"/>
                        </a:rPr>
                        <a:t> on when things escalated.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Berlin Sans FB" panose="020E0602020502020306" pitchFamily="34" charset="0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5640638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02370" y="120316"/>
            <a:ext cx="11658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Top tips for supporting neurodivergent children </a:t>
            </a:r>
          </a:p>
          <a:p>
            <a:pPr algn="ctr"/>
            <a:r>
              <a:rPr lang="en-GB" dirty="0"/>
              <a:t>(not all will work for all – like all children, neurodivergent children are ALL different.</a:t>
            </a:r>
          </a:p>
        </p:txBody>
      </p:sp>
    </p:spTree>
    <p:extLst>
      <p:ext uri="{BB962C8B-B14F-4D97-AF65-F5344CB8AC3E}">
        <p14:creationId xmlns:p14="http://schemas.microsoft.com/office/powerpoint/2010/main" val="344455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Acceptance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What DO we </a:t>
            </a:r>
            <a:r>
              <a:rPr lang="en-GB" b="1" dirty="0">
                <a:latin typeface="Arial Rounded MT Bold" panose="020F0704030504030204" pitchFamily="34" charset="0"/>
              </a:rPr>
              <a:t>need</a:t>
            </a:r>
            <a:r>
              <a:rPr lang="en-GB" dirty="0">
                <a:latin typeface="Arial Rounded MT Bold" panose="020F0704030504030204" pitchFamily="34" charset="0"/>
              </a:rPr>
              <a:t> to support these children with?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What can we accept to be a difference?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</a:rPr>
              <a:t>Eye contact – do not force or expect eye contact.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</a:rPr>
              <a:t>Playing alone – if a child is truly happy playing alone, allow them to do this.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</a:rPr>
              <a:t>Stimming – encourage free stimming (unless their stim harms themselves or other, in which case seek support for redirecting.)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Arial Rounded MT Bold" panose="020F0704030504030204" pitchFamily="34" charset="0"/>
              </a:rPr>
              <a:t>Are Social Skills ‘Deficits’ an inherent part of Autism? Or, do both Autistic &amp; Neurotypical people need to learn how to socialize with each other?</a:t>
            </a:r>
          </a:p>
        </p:txBody>
      </p:sp>
    </p:spTree>
    <p:extLst>
      <p:ext uri="{BB962C8B-B14F-4D97-AF65-F5344CB8AC3E}">
        <p14:creationId xmlns:p14="http://schemas.microsoft.com/office/powerpoint/2010/main" val="3210546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A8EAAB5-F361-484A-A0CD-9EA9D15B51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0382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EBBEB-C96D-42EA-838E-59885AB45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178" y="365125"/>
            <a:ext cx="11491784" cy="1325563"/>
          </a:xfrm>
        </p:spPr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Where to go if you want to learn more: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69A1D-A89C-4A26-A869-908820397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2377"/>
            <a:ext cx="10515600" cy="4574586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Facebook page : Autistic not Weird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Facebook page : </a:t>
            </a:r>
            <a:r>
              <a:rPr lang="en-GB" dirty="0" err="1">
                <a:latin typeface="Arial Rounded MT Bold" panose="020F0704030504030204" pitchFamily="34" charset="0"/>
              </a:rPr>
              <a:t>Neurowild</a:t>
            </a:r>
            <a:endParaRPr lang="en-GB" dirty="0">
              <a:latin typeface="Arial Rounded MT Bold" panose="020F0704030504030204" pitchFamily="34" charset="0"/>
            </a:endParaRPr>
          </a:p>
          <a:p>
            <a:r>
              <a:rPr lang="en-GB" dirty="0">
                <a:latin typeface="Arial Rounded MT Bold" panose="020F0704030504030204" pitchFamily="34" charset="0"/>
              </a:rPr>
              <a:t>Facebook group : ‘Autism Inclusivity’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Use the #</a:t>
            </a:r>
            <a:r>
              <a:rPr lang="en-GB" dirty="0" err="1">
                <a:latin typeface="Arial Rounded MT Bold" panose="020F0704030504030204" pitchFamily="34" charset="0"/>
              </a:rPr>
              <a:t>actuallyautistic</a:t>
            </a:r>
            <a:r>
              <a:rPr lang="en-GB" dirty="0">
                <a:latin typeface="Arial Rounded MT Bold" panose="020F0704030504030204" pitchFamily="34" charset="0"/>
              </a:rPr>
              <a:t> when searching social media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Autistic Self Advocacy Network</a:t>
            </a:r>
          </a:p>
          <a:p>
            <a:r>
              <a:rPr lang="en-GB" dirty="0">
                <a:latin typeface="Arial Rounded MT Bold" panose="020F0704030504030204" pitchFamily="34" charset="0"/>
                <a:hlinkClick r:id="rId2"/>
              </a:rPr>
              <a:t>Autistic Village – It takes a village to raise a child (autistic-village.com)</a:t>
            </a:r>
            <a:endParaRPr lang="en-GB" dirty="0">
              <a:latin typeface="Arial Rounded MT Bold" panose="020F0704030504030204" pitchFamily="34" charset="0"/>
            </a:endParaRPr>
          </a:p>
          <a:p>
            <a:r>
              <a:rPr lang="en-GB" dirty="0">
                <a:latin typeface="Arial Rounded MT Bold" panose="020F0704030504030204" pitchFamily="34" charset="0"/>
              </a:rPr>
              <a:t>Ask About Autism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Hampshire Parent Carer Network (HPCN)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Autistic Girls Network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Chris </a:t>
            </a:r>
            <a:r>
              <a:rPr lang="en-GB" dirty="0" err="1">
                <a:latin typeface="Arial Rounded MT Bold" panose="020F0704030504030204" pitchFamily="34" charset="0"/>
              </a:rPr>
              <a:t>Packham</a:t>
            </a:r>
            <a:r>
              <a:rPr lang="en-GB" dirty="0">
                <a:latin typeface="Arial Rounded MT Bold" panose="020F0704030504030204" pitchFamily="34" charset="0"/>
              </a:rPr>
              <a:t> BBC series – Inside our Autistic minds</a:t>
            </a:r>
          </a:p>
        </p:txBody>
      </p:sp>
    </p:spTree>
    <p:extLst>
      <p:ext uri="{BB962C8B-B14F-4D97-AF65-F5344CB8AC3E}">
        <p14:creationId xmlns:p14="http://schemas.microsoft.com/office/powerpoint/2010/main" val="3588585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2710" y="224589"/>
            <a:ext cx="6421606" cy="644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056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0</TotalTime>
  <Words>842</Words>
  <Application>Microsoft Office PowerPoint</Application>
  <PresentationFormat>Widescreen</PresentationFormat>
  <Paragraphs>97</Paragraphs>
  <Slides>15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Arial Rounded MT Bold</vt:lpstr>
      <vt:lpstr>Berlin Sans FB</vt:lpstr>
      <vt:lpstr>Calibri</vt:lpstr>
      <vt:lpstr>Calibri Light</vt:lpstr>
      <vt:lpstr>Office Theme</vt:lpstr>
      <vt:lpstr>An Introduction to Neurodiversity</vt:lpstr>
      <vt:lpstr>Content of this presentation:</vt:lpstr>
      <vt:lpstr>What is your understanding of neurodiversity?</vt:lpstr>
      <vt:lpstr>PowerPoint Presentation</vt:lpstr>
      <vt:lpstr>Differences in communication – the double empathy problem</vt:lpstr>
      <vt:lpstr>All behaviour is communication…</vt:lpstr>
      <vt:lpstr>But they don’t look autistic/like they have ADHD/dyslexic etc…</vt:lpstr>
      <vt:lpstr>PowerPoint Presentation</vt:lpstr>
      <vt:lpstr>Autism</vt:lpstr>
      <vt:lpstr>Language is important</vt:lpstr>
      <vt:lpstr>PowerPoint Presentation</vt:lpstr>
      <vt:lpstr>Acceptance</vt:lpstr>
      <vt:lpstr>PowerPoint Presentation</vt:lpstr>
      <vt:lpstr>Where to go if you want to learn more: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Neurodiversity Staff Training 2021</dc:title>
  <dc:creator>Sophie Clarke</dc:creator>
  <cp:lastModifiedBy>Sophie Clarke</cp:lastModifiedBy>
  <cp:revision>38</cp:revision>
  <cp:lastPrinted>2023-03-08T15:07:19Z</cp:lastPrinted>
  <dcterms:created xsi:type="dcterms:W3CDTF">2021-09-24T10:55:13Z</dcterms:created>
  <dcterms:modified xsi:type="dcterms:W3CDTF">2023-03-11T16:05:59Z</dcterms:modified>
</cp:coreProperties>
</file>